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071942446043165"/>
          <c:y val="8.7912087912087919E-2"/>
          <c:w val="0.75899280575539574"/>
          <c:h val="0.802197802197802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66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0">
                  <c:v>33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Sheet1!$B$4:$E$4</c:f>
              <c:numCache>
                <c:formatCode>General</c:formatCode>
                <c:ptCount val="4"/>
                <c:pt idx="0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407456336"/>
        <c:axId val="407456728"/>
        <c:axId val="0"/>
      </c:bar3DChart>
      <c:catAx>
        <c:axId val="407456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07456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745672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074563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406088694900224"/>
          <c:y val="0.10873624344552907"/>
          <c:w val="0.17866507565882966"/>
          <c:h val="0.76534802442643735"/>
        </c:manualLayout>
      </c:layout>
      <c:overlay val="0"/>
      <c:spPr>
        <a:noFill/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992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30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5725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068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820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237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671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8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01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59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76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64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7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362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25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3EF2E-3449-4B5F-8076-EF0DD1A699B5}" type="datetimeFigureOut">
              <a:rPr lang="ru-RU" smtClean="0"/>
              <a:t>16.04.2017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25DBC66-110D-4D8B-96F7-19156585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75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5719" y="327545"/>
            <a:ext cx="975815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БОУ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Усть-Шишевская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средняя школа»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Индивидуальный проект</a:t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Происхождение и значение фамилий моих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одноклассников </a:t>
            </a:r>
          </a:p>
          <a:p>
            <a:pPr algn="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Толмачёва Дарья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ченица 6 класса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проекта: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Гурова Марина Сергеевна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43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842" y="696036"/>
            <a:ext cx="8789158" cy="3698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Фамилия </a:t>
            </a:r>
            <a:r>
              <a:rPr lang="ru-RU" sz="2000" b="1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Корыткин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- скорее всего эта фамилия происходит от прозвища, имени, или профессии дальнего предка её носителя, к тому же в большинстве случаев по мужской линии.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В ссылающихся старых записях граждане с этой фамилией были важными персонами из славянского псковского мещанства в XVI-XVII в., державших большую царскую </a:t>
            </a:r>
            <a:r>
              <a:rPr lang="ru-RU" sz="2000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привелегию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Исторические свидетельства фамилии </a:t>
            </a:r>
            <a:r>
              <a:rPr lang="ru-RU" sz="2000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можной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увидеть в ведомости переписи Всея Руси во времена </a:t>
            </a:r>
            <a:r>
              <a:rPr lang="ru-RU" sz="2000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Иоана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Грозного. У царя существовал определенный список привилегированных и благозвучных фамилий, которые даровались придворным только в случае похвалы или поощрения. Тем самым указанная фамилия донесла личное первичное обозначение и является редкой..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947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9307" y="614150"/>
            <a:ext cx="8884693" cy="4027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Обладатель </a:t>
            </a:r>
            <a:r>
              <a:rPr lang="ru-RU" sz="20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фамилии </a:t>
            </a:r>
            <a:r>
              <a:rPr lang="ru-RU" sz="2000" b="1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Ковязин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по праву может гордиться своей фамилией, поскольку она является самобытным памятником славянской письменности и культуры.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Фамилия </a:t>
            </a:r>
            <a:r>
              <a:rPr lang="ru-RU" sz="2000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Ковязин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происходит от древнейшей формы славянских фамильных прозвищ, образованных от географического названия местности, выходцем из которой являлся один из предков. Так, исследуемая фамилия могла восходить к названию усадьбы Тверского уезда </a:t>
            </a:r>
            <a:r>
              <a:rPr lang="ru-RU" sz="2000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Ковязино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Кроме того, известно о существовании деревни </a:t>
            </a:r>
            <a:r>
              <a:rPr lang="ru-RU" sz="2000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Ковязино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Пушкинского района Московской области.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Деревня </a:t>
            </a:r>
            <a:r>
              <a:rPr lang="ru-RU" sz="2000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Ковязино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издавна славилась выращиванием зерновых культур, которые сбывались в соседние селения за немалые деньги.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381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251" y="518615"/>
            <a:ext cx="8843749" cy="4011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Фамилия </a:t>
            </a:r>
            <a:r>
              <a:rPr lang="ru-RU" sz="2000" b="1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Приемышев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относится к виду не очень малораспространенной на территориях России и стран ближнего зарубежья. </a:t>
            </a: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2000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 сохранившихся значимых летописных протоколах однофамильцы относились к высшему обществу из славянского </a:t>
            </a:r>
            <a:r>
              <a:rPr lang="ru-RU" sz="2000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муромского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духовенства в 18-19 в., имевших значительную царскую </a:t>
            </a:r>
            <a:r>
              <a:rPr lang="ru-RU" sz="2000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привелегию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Древние свидетельства фамилии можно обнаружить в книге переписи населения Древней Руси во время правления </a:t>
            </a:r>
            <a:r>
              <a:rPr lang="ru-RU" sz="2000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Иоана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Грозного.</a:t>
            </a: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2000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У великого князя хранился определенный реестр княжеских и лучших фамилий, которые даровались близким только в случае похвалы или награды. В следствии чего настоящая фамилия пронесла личное неповторимое значение и является редкой..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167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433" y="764275"/>
            <a:ext cx="8734567" cy="238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Фамилия </a:t>
            </a:r>
            <a:r>
              <a:rPr lang="ru-RU" sz="20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Иванцов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вероятно, была образована от уменьшительно-ласкательной формы Иванец мужского имени Иван, которое является русской формой канонического имени Иоанн, в переводе с древнееврейского языка означающего «божья благодать». </a:t>
            </a: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2000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Имя Иван на протяжении нескольких столетий (с XVI по XIX в.) оставалось самым распространенным на Руси: его носили князья и цари, крестьяне.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861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012" y="559558"/>
            <a:ext cx="8911988" cy="4011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Фамилия </a:t>
            </a:r>
            <a:r>
              <a:rPr lang="ru-RU" sz="20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Гаврилов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принадлежит к древнему и распространенному типу родовых именований, образованных от обиходных форм крестильных имен.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В основе фамилии Гаврилов лежит крестильное имя родоначальника Гавриил. В христианстве архангел Гавриил – вестник Бога, в частности, принесший Деве Марии благую весть о том, что она станет матерью Сына Божьего.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 началу XVII века большинство фамилий образовывалось прибавлением к основе – имени или прозвищу отца – суффиксов -</a:t>
            </a:r>
            <a:r>
              <a:rPr lang="ru-RU" sz="2000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ов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/-ев и -ин.</a:t>
            </a: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2000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По своему происхождению такие именования являлись притяжательными прилагательными, отчествами. </a:t>
            </a: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2000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Таким образом, потомки человека по имени Гаврил могли получить наследуемую фамилию Гавриловы.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083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376" y="614149"/>
            <a:ext cx="8693624" cy="3527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25425"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 поделила фамилии своих одноклассников на следующие группы: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25425" indent="457200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1.Фамилии, образованные от личных имён– Фадеева, Гаврилов,  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Корыткин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Иванцов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25425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2. Фамилии, образованные от географических названий -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Ковязин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25425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3.Фамилии, образованные по роду деятельности- Толмачёва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246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534" y="627798"/>
            <a:ext cx="9048466" cy="4546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Заключение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25425" indent="762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Вернёмся к гипотезе моей работы, каждая фамилия - это загадка, разгадать которую можно, если быть очень внимательным к слову; уникальное и неповторимое явление нашей культуры,  живая история.  Я предполагала, что большинство фамилий образуются от личных имён. Моя гипотеза подтвердилась.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25425"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Исследовательская работа убедила меня в том, что фамилии могут быть интереснейшим источником для исследований, так как в них отражаются время и человек - его общественное положение и духовный мир.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15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376" y="368490"/>
            <a:ext cx="8693624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моей исследовательской работы «Происхождение и значение фамилий моих одноклассников».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Актуальность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моей темы очевидна, так как  сейчас стало модным интересоваться своими предками, составлять фамильное (генеалогическое) дерево.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Ведь так важно для каждого, ощутить себя не отдельной личностью,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частью целого рода, звеном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цепи по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колений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решила узнать историю происхождения фамилий моих одноклассников и своей в том числе.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Цель моей работы: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узнать значения и происхождение фамилий моих одноклассников.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Задачи: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-выяснить, что такое АНТРОПОНИМИКА;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- узнать, как и когда появились русские фамилии;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- узнать значение и происхождение некоторых фамилий моих 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одноклассников.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949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8615" y="1513091"/>
            <a:ext cx="8625385" cy="3268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Также я выдвинула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гипотезу: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думаю, что история фамилий тесно связана с историей народа и его языка. И предполагаю, что большинство фамилий моих одноклассников образовано от имён собственных.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Объект исследования: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антропонимика: русские фамилии, литература, посвященная фамилиям, данные интернета.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 исследования: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фамилии учащихся 6 класса нашей школы.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Методы исследования: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поисковый, исследовательский.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02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376" y="682094"/>
            <a:ext cx="86936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Значение слова «фамилия»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Слово «фамилия» - латинское и в русский язык попало  из языков Западной Европы. Но в России слово фамилия поначалу употреблялось в значении «семья». И только в XIX веке слово фамилия в русском языке постепенно приобрело своё второе значение, ставшее затем основным.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Наука, изучающая фамилии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Антропонимика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раздел ономастики, изучающий имена людей и их отдельные составляющие (личные имена, отчества, фамилии, прозвища), их происхождение, закономерности и  функционирования.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291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59558" y="1305342"/>
            <a:ext cx="858444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Учёные –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антропонимисты</a:t>
            </a:r>
            <a:endParaRPr lang="ru-RU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Разработкой основных вопросов антропонимики занимались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В.Д.Бондалетов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Н.А.Баскаков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С.И.Зинин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А.А.Реформатский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др.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25425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этих работ мне удалось узнать, что  первые русские фамилии встречаются в дошедших до нас древнерусских документах 15 века, но существовать они могли и ранее.  В 19 веке почти каждый русский уже имел фамилию. Но строгую наследственность и юридическую закрепленность они получили в 1930 году.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040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9307" y="191069"/>
            <a:ext cx="993557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История происхождения русских фамилий.</a:t>
            </a:r>
          </a:p>
          <a:p>
            <a:pPr marR="225425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Русские фамилии по происхождению можно разделить на такие группы: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25425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Фамилии, образованные от канонических и различных народных форм имен, полученных при крещении: Иванов, Петров и т.д.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25425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13 века большинство русских людей носили еще и мирское, нецерковное имя: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Бессон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Нечай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т.п. Нередко потомки получали фамилию от этого обиходного имени или прозвища.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25425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Фамилии, образованные от названия местности, родом откуда был один из предков: Мещеряков, Новгородцев и т.д.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25425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Фамилии, образованные от профессиональных прозвищ предков, рассказывающие, кто из них, чем занимался. Отсюда Гончаровы, Овсянниковы, Ковали и т.п.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25425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Группа фамилий, которые получали учащиеся духовных заведений, это были либо названия приходов, либо иноязычные слова, оформленные русским суффиксами, либо какие-то экзотические названия, либо церковные праздники. Отсюда Троицкие, Рожественские, Гиацинтовы 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Кипарисовы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25425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96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0251" y="163774"/>
            <a:ext cx="88437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Результаты опроса:</a:t>
            </a:r>
            <a:endParaRPr lang="ru-RU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1.Не задумывались о происхождении своей фамилии - 10(66%)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Догадываются, откуда пошла их  фамилия – 5(33%)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Знают историю фамилии – 3(20%)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509858"/>
              </p:ext>
            </p:extLst>
          </p:nvPr>
        </p:nvGraphicFramePr>
        <p:xfrm>
          <a:off x="736979" y="2060812"/>
          <a:ext cx="8802806" cy="4435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6280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2955" y="423081"/>
            <a:ext cx="8871045" cy="4340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Фамилия </a:t>
            </a:r>
            <a:r>
              <a:rPr lang="ru-RU" sz="20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Толмачева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принадлежит к древнему типу славянских семейных именований, образованных от личных прозвищ.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Скорее всего, исследуемая фамилия была образована в качестве отчества от личного именования дальнего предка по мужской линии Толмач. Слово «толмач» в Московском государстве означало «устный переводчик», а само слово было заимствовано из тюркских языков. Во времена Древней Руси толмач – это должностной, официальный переводчик, посредничавший в беседе между русским человеком и иностранцем.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К началу XVII века большинство русских фамилий образовывалось прибавлением к основе суффиксов -</a:t>
            </a:r>
            <a:r>
              <a:rPr lang="ru-RU" sz="2000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ов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/ -ев и -ин. Так потомки человека, носившего прозвище Толмач, получили фамилию </a:t>
            </a:r>
            <a:r>
              <a:rPr lang="ru-RU" sz="2000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Толмачёвы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737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4024" y="627798"/>
            <a:ext cx="8679976" cy="371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Фамилия </a:t>
            </a:r>
            <a:r>
              <a:rPr lang="ru-RU" sz="20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Фадеева 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принадлежит к популярному типу русских фамилий, образованных от крестильных имен.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Религиозная традиция, утвердившаяся на Руси в X веке с принятием христианства, обязывала при крещении называть ребенка в честь того или иного святого, почитаемого православной церковью в строго определенный день года.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Так, имя Фадей является полной народной формой церковного имени </a:t>
            </a:r>
            <a:r>
              <a:rPr lang="ru-RU" sz="2000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Фаддей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которое восходит к древнееврейскому слову «</a:t>
            </a:r>
            <a:r>
              <a:rPr lang="ru-RU" sz="2000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тадде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», имеющему значение «похвала».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19999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1048</Words>
  <Application>Microsoft Office PowerPoint</Application>
  <PresentationFormat>Широкоэкранный</PresentationFormat>
  <Paragraphs>84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SimSun</vt:lpstr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Sigurd</dc:creator>
  <cp:lastModifiedBy>Sigurd</cp:lastModifiedBy>
  <cp:revision>4</cp:revision>
  <dcterms:created xsi:type="dcterms:W3CDTF">2017-04-16T14:15:40Z</dcterms:created>
  <dcterms:modified xsi:type="dcterms:W3CDTF">2017-04-16T14:45:06Z</dcterms:modified>
</cp:coreProperties>
</file>