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76" r:id="rId11"/>
    <p:sldId id="277" r:id="rId12"/>
    <p:sldId id="27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98" d="100"/>
          <a:sy n="98" d="100"/>
        </p:scale>
        <p:origin x="732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3040-F08B-4504-A6B7-D08AF3D4829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4350B-784E-43EC-893B-C2470FD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Изделия  из полосок разного цвета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поделки\image (6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1113"/>
            <a:ext cx="57150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поделки\image (6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1113"/>
            <a:ext cx="57150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поделки\image (7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76350"/>
            <a:ext cx="57150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поделки\image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95400"/>
            <a:ext cx="5715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поделки\image (7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поделки\image (7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esktop\поделки\image (5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571500"/>
            <a:ext cx="43529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льзователь\Desktop\поделки\image (6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614363"/>
            <a:ext cx="5753100" cy="562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ользователь\Desktop\поделки\image (6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1113"/>
            <a:ext cx="57150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Пользователь\Desktop\поделки\image (6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715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оделки\image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esktop\поделки\image (6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57175"/>
            <a:ext cx="47625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esktop\поделки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423988"/>
            <a:ext cx="12192000" cy="970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ользователь\Desktop\поделки\image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442913"/>
            <a:ext cx="4476750" cy="597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Пользователь\Desktop\поделки\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790575"/>
            <a:ext cx="5981700" cy="527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Пользователь\Desktop\поделки\image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190625"/>
            <a:ext cx="597217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ользователь\Desktop\поделки\image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190625"/>
            <a:ext cx="597217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ользователь\Desktop\поделки\image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190625"/>
            <a:ext cx="597217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ользователь\Desktop\поделки\image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5" y="433388"/>
            <a:ext cx="4629150" cy="599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Пользователь\Desktop\поделки\image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2975" y="-1714500"/>
            <a:ext cx="1102995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Пользователь\Desktop\поделки\image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1050" y="-1714500"/>
            <a:ext cx="107061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поделки\image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Пользователь\Desktop\поделки\image 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025" y="-1714500"/>
            <a:ext cx="954405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Пользователь\Desktop\поделки\image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-1714500"/>
            <a:ext cx="92202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Пользователь\Desktop\поделки\image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-1714500"/>
            <a:ext cx="84963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Пользователь\Desktop\поделки\image (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Пользователь\Desktop\поделки\image (4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715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Пользователь\Desktop\поделки\image 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715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Пользователь\Desktop\поделки\image (4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85788"/>
            <a:ext cx="4267200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Пользователь\Desktop\поделки\image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381000"/>
            <a:ext cx="452437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Пользователь\Desktop\поделки\image (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Пользователь\Desktop\поделки\image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747713"/>
            <a:ext cx="537210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поделки\image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Пользователь\Desktop\поделки\image (5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891480"/>
            <a:ext cx="7781925" cy="999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поделки\imag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поделки\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поделки\image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Цветы из ватных палочек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поделки\image (6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71588"/>
            <a:ext cx="57150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9</Words>
  <Application>Microsoft Office PowerPoint</Application>
  <PresentationFormat>Экран (4:3)</PresentationFormat>
  <Paragraphs>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Медузы</dc:title>
  <cp:lastModifiedBy>Пользователь</cp:lastModifiedBy>
  <cp:revision>49</cp:revision>
  <dcterms:modified xsi:type="dcterms:W3CDTF">2018-03-26T17:30:04Z</dcterms:modified>
</cp:coreProperties>
</file>